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  <p:sldMasterId id="2147483675" r:id="rId3"/>
  </p:sldMasterIdLst>
  <p:sldIdLst>
    <p:sldId id="256" r:id="rId4"/>
    <p:sldId id="260" r:id="rId5"/>
    <p:sldId id="262" r:id="rId6"/>
    <p:sldId id="258" r:id="rId7"/>
    <p:sldId id="263" r:id="rId8"/>
    <p:sldId id="259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Stock_000017360118_XXXLarge_ppt 100 3i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0" y="3187535"/>
            <a:ext cx="12192000" cy="3681984"/>
          </a:xfrm>
          <a:prstGeom prst="rect">
            <a:avLst/>
          </a:prstGeom>
        </p:spPr>
      </p:pic>
      <p:sp>
        <p:nvSpPr>
          <p:cNvPr id="717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43996" y="414677"/>
            <a:ext cx="6934881" cy="2407428"/>
          </a:xfrm>
        </p:spPr>
        <p:txBody>
          <a:bodyPr anchor="ctr" anchorCtr="0">
            <a:normAutofit/>
          </a:bodyPr>
          <a:lstStyle>
            <a:lvl1pPr>
              <a:defRPr sz="4800" b="1"/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39352" y="3500602"/>
            <a:ext cx="6179237" cy="521156"/>
          </a:xfrm>
        </p:spPr>
        <p:txBody>
          <a:bodyPr anchor="ctr" anchorCtr="0"/>
          <a:lstStyle>
            <a:lvl1pPr marL="0" indent="0">
              <a:buFont typeface="Wingdings" pitchFamily="-65" charset="2"/>
              <a:buNone/>
              <a:defRPr sz="3200" b="1"/>
            </a:lvl1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ltGray">
          <a:xfrm>
            <a:off x="0" y="2"/>
            <a:ext cx="859368" cy="6888237"/>
          </a:xfrm>
          <a:prstGeom prst="rect">
            <a:avLst/>
          </a:prstGeom>
          <a:solidFill>
            <a:srgbClr val="EE2E2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fontAlgn="base">
              <a:spcBef>
                <a:spcPct val="35000"/>
              </a:spcBef>
              <a:spcAft>
                <a:spcPct val="0"/>
              </a:spcAft>
              <a:buClr>
                <a:srgbClr val="FF140A"/>
              </a:buClr>
              <a:buFont typeface="Wingdings" pitchFamily="-65" charset="2"/>
              <a:buNone/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39353" y="4103125"/>
            <a:ext cx="4619425" cy="571500"/>
          </a:xfrm>
        </p:spPr>
        <p:txBody>
          <a:bodyPr anchor="ctr" anchorCtr="0"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7" name="Picture 6" descr="CSE taglin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2133" y="5750231"/>
            <a:ext cx="4013200" cy="908544"/>
          </a:xfrm>
          <a:prstGeom prst="rect">
            <a:avLst/>
          </a:prstGeom>
        </p:spPr>
      </p:pic>
      <p:pic>
        <p:nvPicPr>
          <p:cNvPr id="8" name="Picture 7" descr="corporate_ppt_bw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6134" y="5723467"/>
            <a:ext cx="899709" cy="829733"/>
          </a:xfrm>
          <a:prstGeom prst="rect">
            <a:avLst/>
          </a:prstGeom>
        </p:spPr>
      </p:pic>
      <p:pic>
        <p:nvPicPr>
          <p:cNvPr id="9" name="Picture 8" descr="CSE customer success graphic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0015" y="4306092"/>
            <a:ext cx="5054052" cy="12017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6783331" y="5491838"/>
            <a:ext cx="5430568" cy="74357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121920" rIns="121920" bIns="121920" numCol="1" rtlCol="0" anchor="ctr" anchorCtr="0" compatLnSpc="1">
            <a:prstTxWarp prst="textNoShape">
              <a:avLst/>
            </a:prstTxWarp>
          </a:bodyPr>
          <a:lstStyle/>
          <a:p>
            <a:pPr marL="309026" indent="-309026" algn="r" fontAlgn="base">
              <a:spcBef>
                <a:spcPct val="35000"/>
              </a:spcBef>
              <a:spcAft>
                <a:spcPct val="0"/>
              </a:spcAft>
              <a:buClr>
                <a:srgbClr val="FF140A"/>
              </a:buClr>
              <a:buFont typeface="Wingdings" pitchFamily="-65" charset="2"/>
              <a:buNone/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754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012" y="377077"/>
            <a:ext cx="9308651" cy="8905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020" y="1778000"/>
            <a:ext cx="10621097" cy="44554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0300" y="6375258"/>
            <a:ext cx="742952" cy="357812"/>
          </a:xfrm>
          <a:prstGeom prst="rect">
            <a:avLst/>
          </a:prstGeom>
        </p:spPr>
        <p:txBody>
          <a:bodyPr anchor="b" anchorCtr="0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A661967-8D01-4D8A-8FD0-86F83ECE6BD1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31012" y="6356351"/>
            <a:ext cx="4114800" cy="366183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smtClean="0">
                <a:solidFill>
                  <a:srgbClr val="000000">
                    <a:tint val="75000"/>
                  </a:srgbClr>
                </a:solidFill>
              </a:rPr>
              <a:t>Cummins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958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012" y="377077"/>
            <a:ext cx="9308651" cy="8905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34020" y="1778001"/>
            <a:ext cx="5001681" cy="4359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527801" y="1777510"/>
            <a:ext cx="5327652" cy="435993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0300" y="6375258"/>
            <a:ext cx="742952" cy="357812"/>
          </a:xfrm>
          <a:prstGeom prst="rect">
            <a:avLst/>
          </a:prstGeom>
        </p:spPr>
        <p:txBody>
          <a:bodyPr anchor="b" anchorCtr="0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A661967-8D01-4D8A-8FD0-86F83ECE6BD1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31012" y="6356351"/>
            <a:ext cx="4114800" cy="366183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smtClean="0">
                <a:solidFill>
                  <a:srgbClr val="000000">
                    <a:tint val="75000"/>
                  </a:srgbClr>
                </a:solidFill>
              </a:rPr>
              <a:t>Cummins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056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31012" y="1585468"/>
            <a:ext cx="10592688" cy="2942336"/>
          </a:xfrm>
        </p:spPr>
        <p:txBody>
          <a:bodyPr anchor="t" anchorCtr="0">
            <a:normAutofit/>
          </a:bodyPr>
          <a:lstStyle>
            <a:lvl1pPr>
              <a:defRPr sz="5333" b="0"/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0300" y="6375258"/>
            <a:ext cx="742952" cy="357812"/>
          </a:xfrm>
          <a:prstGeom prst="rect">
            <a:avLst/>
          </a:prstGeom>
        </p:spPr>
        <p:txBody>
          <a:bodyPr anchor="b" anchorCtr="0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A661967-8D01-4D8A-8FD0-86F83ECE6BD1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31012" y="6356351"/>
            <a:ext cx="4114800" cy="366183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smtClean="0">
                <a:solidFill>
                  <a:srgbClr val="000000">
                    <a:tint val="75000"/>
                  </a:srgbClr>
                </a:solidFill>
              </a:rPr>
              <a:t>Cummins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33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0300" y="6375258"/>
            <a:ext cx="742952" cy="357812"/>
          </a:xfrm>
          <a:prstGeom prst="rect">
            <a:avLst/>
          </a:prstGeom>
        </p:spPr>
        <p:txBody>
          <a:bodyPr anchor="b" anchorCtr="0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A661967-8D01-4D8A-8FD0-86F83ECE6BD1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31012" y="6356351"/>
            <a:ext cx="4114800" cy="366183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smtClean="0">
                <a:solidFill>
                  <a:srgbClr val="000000">
                    <a:tint val="75000"/>
                  </a:srgbClr>
                </a:solidFill>
              </a:rPr>
              <a:t>Cummins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819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Stock_000017360118_XXXLarge_ppt 100 3i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" y="3187535"/>
            <a:ext cx="12192000" cy="3681984"/>
          </a:xfrm>
          <a:prstGeom prst="rect">
            <a:avLst/>
          </a:prstGeom>
        </p:spPr>
      </p:pic>
      <p:sp>
        <p:nvSpPr>
          <p:cNvPr id="717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43996" y="414677"/>
            <a:ext cx="6934881" cy="2407428"/>
          </a:xfrm>
        </p:spPr>
        <p:txBody>
          <a:bodyPr anchor="ctr" anchorCtr="0">
            <a:normAutofit/>
          </a:bodyPr>
          <a:lstStyle>
            <a:lvl1pPr>
              <a:defRPr sz="4800" b="1"/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39352" y="3500602"/>
            <a:ext cx="6179237" cy="521156"/>
          </a:xfrm>
        </p:spPr>
        <p:txBody>
          <a:bodyPr anchor="ctr" anchorCtr="0"/>
          <a:lstStyle>
            <a:lvl1pPr marL="0" indent="0">
              <a:buFont typeface="Wingdings" pitchFamily="-65" charset="2"/>
              <a:buNone/>
              <a:defRPr sz="3200" b="1"/>
            </a:lvl1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0" y="2"/>
            <a:ext cx="859368" cy="6888237"/>
          </a:xfrm>
          <a:prstGeom prst="rect">
            <a:avLst/>
          </a:prstGeom>
          <a:solidFill>
            <a:srgbClr val="EE2E2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fontAlgn="base">
              <a:spcBef>
                <a:spcPct val="35000"/>
              </a:spcBef>
              <a:spcAft>
                <a:spcPct val="0"/>
              </a:spcAft>
              <a:buClr>
                <a:srgbClr val="FF140A"/>
              </a:buClr>
              <a:buFont typeface="Wingdings" pitchFamily="-65" charset="2"/>
              <a:buNone/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39353" y="4103125"/>
            <a:ext cx="6179236" cy="571500"/>
          </a:xfrm>
        </p:spPr>
        <p:txBody>
          <a:bodyPr anchor="ctr" anchorCtr="0"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765" y="1833433"/>
            <a:ext cx="4404135" cy="5054807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253534" y="4746541"/>
            <a:ext cx="6179236" cy="424263"/>
          </a:xfrm>
        </p:spPr>
        <p:txBody>
          <a:bodyPr anchor="ctr" anchorCtr="0"/>
          <a:lstStyle>
            <a:lvl1pPr marL="0" indent="0">
              <a:buNone/>
              <a:defRPr sz="1867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Insert Data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78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012" y="377077"/>
            <a:ext cx="9308651" cy="8905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020" y="1778000"/>
            <a:ext cx="10621097" cy="44554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0300" y="6375258"/>
            <a:ext cx="742952" cy="357812"/>
          </a:xfrm>
          <a:prstGeom prst="rect">
            <a:avLst/>
          </a:prstGeom>
        </p:spPr>
        <p:txBody>
          <a:bodyPr anchor="b" anchorCtr="0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A661967-8D01-4D8A-8FD0-86F83ECE6BD1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31012" y="6356351"/>
            <a:ext cx="4114800" cy="366183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>
                <a:solidFill>
                  <a:srgbClr val="000000">
                    <a:tint val="75000"/>
                  </a:srgbClr>
                </a:solidFill>
              </a:rPr>
              <a:t>Insert Data Classification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843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012" y="377077"/>
            <a:ext cx="9308651" cy="8905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34020" y="1778001"/>
            <a:ext cx="5001681" cy="4359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527801" y="1777510"/>
            <a:ext cx="5327652" cy="435993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0300" y="6375258"/>
            <a:ext cx="742952" cy="357812"/>
          </a:xfrm>
          <a:prstGeom prst="rect">
            <a:avLst/>
          </a:prstGeom>
        </p:spPr>
        <p:txBody>
          <a:bodyPr anchor="b" anchorCtr="0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A661967-8D01-4D8A-8FD0-86F83ECE6BD1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31012" y="6356351"/>
            <a:ext cx="4114800" cy="366183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>
                <a:solidFill>
                  <a:srgbClr val="000000">
                    <a:tint val="75000"/>
                  </a:srgbClr>
                </a:solidFill>
              </a:rPr>
              <a:t>Insert Data Classification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522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31012" y="1585468"/>
            <a:ext cx="10592688" cy="2942336"/>
          </a:xfrm>
        </p:spPr>
        <p:txBody>
          <a:bodyPr anchor="t" anchorCtr="0">
            <a:normAutofit/>
          </a:bodyPr>
          <a:lstStyle>
            <a:lvl1pPr>
              <a:defRPr sz="5333" b="0"/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0300" y="6375258"/>
            <a:ext cx="742952" cy="357812"/>
          </a:xfrm>
          <a:prstGeom prst="rect">
            <a:avLst/>
          </a:prstGeom>
        </p:spPr>
        <p:txBody>
          <a:bodyPr anchor="b" anchorCtr="0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A661967-8D01-4D8A-8FD0-86F83ECE6BD1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31012" y="6356351"/>
            <a:ext cx="4114800" cy="366183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>
                <a:solidFill>
                  <a:srgbClr val="000000">
                    <a:tint val="75000"/>
                  </a:srgbClr>
                </a:solidFill>
              </a:rPr>
              <a:t>Insert Data Classification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851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0300" y="6375258"/>
            <a:ext cx="742952" cy="357812"/>
          </a:xfrm>
          <a:prstGeom prst="rect">
            <a:avLst/>
          </a:prstGeom>
        </p:spPr>
        <p:txBody>
          <a:bodyPr anchor="b" anchorCtr="0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A661967-8D01-4D8A-8FD0-86F83ECE6BD1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31012" y="6356351"/>
            <a:ext cx="4114800" cy="366183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 smtClean="0">
                <a:solidFill>
                  <a:srgbClr val="000000">
                    <a:tint val="75000"/>
                  </a:srgbClr>
                </a:solidFill>
              </a:rPr>
              <a:t>Insert Data Classification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419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012" y="377077"/>
            <a:ext cx="9308651" cy="8905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020" y="1778000"/>
            <a:ext cx="10621097" cy="44554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0300" y="6233489"/>
            <a:ext cx="742952" cy="357812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8502565-CF7E-45C1-AA35-C5D7C2E88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99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012" y="377077"/>
            <a:ext cx="9308651" cy="8905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34020" y="1778001"/>
            <a:ext cx="5001681" cy="4359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527801" y="1777510"/>
            <a:ext cx="5327652" cy="435993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290300" y="6233489"/>
            <a:ext cx="742952" cy="357812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8502565-CF7E-45C1-AA35-C5D7C2E88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35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31012" y="1585468"/>
            <a:ext cx="10592688" cy="2942336"/>
          </a:xfrm>
        </p:spPr>
        <p:txBody>
          <a:bodyPr anchor="t" anchorCtr="0">
            <a:normAutofit/>
          </a:bodyPr>
          <a:lstStyle>
            <a:lvl1pPr>
              <a:defRPr sz="5333" b="0"/>
            </a:lvl1pPr>
          </a:lstStyle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02565-CF7E-45C1-AA35-C5D7C2E88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98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502565-CF7E-45C1-AA35-C5D7C2E88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39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Stock_000017360118_XXXLarge_ppt 100 3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0" y="3187535"/>
            <a:ext cx="12192000" cy="3681984"/>
          </a:xfrm>
          <a:prstGeom prst="rect">
            <a:avLst/>
          </a:prstGeom>
        </p:spPr>
      </p:pic>
      <p:sp>
        <p:nvSpPr>
          <p:cNvPr id="717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43996" y="414677"/>
            <a:ext cx="6934881" cy="2407428"/>
          </a:xfrm>
        </p:spPr>
        <p:txBody>
          <a:bodyPr anchor="ctr" anchorCtr="0">
            <a:normAutofit/>
          </a:bodyPr>
          <a:lstStyle>
            <a:lvl1pPr>
              <a:defRPr sz="4800" b="1"/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39352" y="3500602"/>
            <a:ext cx="6179237" cy="521156"/>
          </a:xfrm>
        </p:spPr>
        <p:txBody>
          <a:bodyPr anchor="ctr" anchorCtr="0"/>
          <a:lstStyle>
            <a:lvl1pPr marL="0" indent="0">
              <a:buFont typeface="Wingdings" pitchFamily="-65" charset="2"/>
              <a:buNone/>
              <a:defRPr sz="3200" b="1"/>
            </a:lvl1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ltGray">
          <a:xfrm>
            <a:off x="0" y="2"/>
            <a:ext cx="859368" cy="6888237"/>
          </a:xfrm>
          <a:prstGeom prst="rect">
            <a:avLst/>
          </a:prstGeom>
          <a:solidFill>
            <a:srgbClr val="EE2E2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fontAlgn="base">
              <a:spcBef>
                <a:spcPct val="35000"/>
              </a:spcBef>
              <a:spcAft>
                <a:spcPct val="0"/>
              </a:spcAft>
              <a:buClr>
                <a:srgbClr val="FF140A"/>
              </a:buClr>
              <a:buFont typeface="Wingdings" pitchFamily="-65" charset="2"/>
              <a:buNone/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39353" y="4103125"/>
            <a:ext cx="6179236" cy="571500"/>
          </a:xfrm>
        </p:spPr>
        <p:txBody>
          <a:bodyPr anchor="ctr" anchorCtr="0"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765" y="1833433"/>
            <a:ext cx="4404135" cy="5054807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253534" y="4746541"/>
            <a:ext cx="6179236" cy="424263"/>
          </a:xfrm>
        </p:spPr>
        <p:txBody>
          <a:bodyPr anchor="ctr" anchorCtr="0"/>
          <a:lstStyle>
            <a:lvl1pPr marL="0" indent="0">
              <a:buNone/>
              <a:defRPr sz="1867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Insert Data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331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Stock_000017360118_XXXLarge_ppt 100 3i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0" y="3187535"/>
            <a:ext cx="12192000" cy="3681984"/>
          </a:xfrm>
          <a:prstGeom prst="rect">
            <a:avLst/>
          </a:prstGeom>
        </p:spPr>
      </p:pic>
      <p:sp>
        <p:nvSpPr>
          <p:cNvPr id="717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43996" y="414677"/>
            <a:ext cx="6934881" cy="2407428"/>
          </a:xfrm>
        </p:spPr>
        <p:txBody>
          <a:bodyPr anchor="ctr" anchorCtr="0">
            <a:normAutofit/>
          </a:bodyPr>
          <a:lstStyle>
            <a:lvl1pPr>
              <a:defRPr sz="4800" b="1"/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39352" y="3500602"/>
            <a:ext cx="6179237" cy="521156"/>
          </a:xfrm>
        </p:spPr>
        <p:txBody>
          <a:bodyPr anchor="ctr" anchorCtr="0"/>
          <a:lstStyle>
            <a:lvl1pPr marL="0" indent="0">
              <a:buFont typeface="Wingdings" pitchFamily="-65" charset="2"/>
              <a:buNone/>
              <a:defRPr sz="3200" b="1"/>
            </a:lvl1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ltGray">
          <a:xfrm>
            <a:off x="0" y="2"/>
            <a:ext cx="859368" cy="6888237"/>
          </a:xfrm>
          <a:prstGeom prst="rect">
            <a:avLst/>
          </a:prstGeom>
          <a:solidFill>
            <a:srgbClr val="EE2E2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fontAlgn="base">
              <a:spcBef>
                <a:spcPct val="35000"/>
              </a:spcBef>
              <a:spcAft>
                <a:spcPct val="0"/>
              </a:spcAft>
              <a:buClr>
                <a:srgbClr val="FF140A"/>
              </a:buClr>
              <a:buFont typeface="Wingdings" pitchFamily="-65" charset="2"/>
              <a:buNone/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39353" y="4103125"/>
            <a:ext cx="4619425" cy="571500"/>
          </a:xfrm>
        </p:spPr>
        <p:txBody>
          <a:bodyPr anchor="ctr" anchorCtr="0"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7" name="Picture 6" descr="CSE taglin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2133" y="5750231"/>
            <a:ext cx="4013200" cy="908544"/>
          </a:xfrm>
          <a:prstGeom prst="rect">
            <a:avLst/>
          </a:prstGeom>
        </p:spPr>
      </p:pic>
      <p:pic>
        <p:nvPicPr>
          <p:cNvPr id="8" name="Picture 7" descr="corporate_ppt_bw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6134" y="5723467"/>
            <a:ext cx="899709" cy="829733"/>
          </a:xfrm>
          <a:prstGeom prst="rect">
            <a:avLst/>
          </a:prstGeom>
        </p:spPr>
      </p:pic>
      <p:pic>
        <p:nvPicPr>
          <p:cNvPr id="9" name="Picture 8" descr="CSE customer success graphic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0015" y="4306092"/>
            <a:ext cx="5054052" cy="12017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6783331" y="5491838"/>
            <a:ext cx="5430568" cy="74357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21920" tIns="121920" rIns="121920" bIns="121920" numCol="1" rtlCol="0" anchor="ctr" anchorCtr="0" compatLnSpc="1">
            <a:prstTxWarp prst="textNoShape">
              <a:avLst/>
            </a:prstTxWarp>
          </a:bodyPr>
          <a:lstStyle/>
          <a:p>
            <a:pPr marL="309026" indent="-309026" algn="r" fontAlgn="base">
              <a:spcBef>
                <a:spcPct val="35000"/>
              </a:spcBef>
              <a:spcAft>
                <a:spcPct val="0"/>
              </a:spcAft>
              <a:buClr>
                <a:srgbClr val="FF140A"/>
              </a:buClr>
              <a:buFont typeface="Wingdings" pitchFamily="-65" charset="2"/>
              <a:buNone/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745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CB6B06-54C8-4C70-AE54-347C7EB71D28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02565-CF7E-45C1-AA35-C5D7C2E88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2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Stock_000017360118_XXXLarge_ppt 100 3i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" y="3187535"/>
            <a:ext cx="12192000" cy="3681984"/>
          </a:xfrm>
          <a:prstGeom prst="rect">
            <a:avLst/>
          </a:prstGeom>
        </p:spPr>
      </p:pic>
      <p:sp>
        <p:nvSpPr>
          <p:cNvPr id="717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243996" y="414677"/>
            <a:ext cx="6934881" cy="2407428"/>
          </a:xfrm>
        </p:spPr>
        <p:txBody>
          <a:bodyPr anchor="ctr" anchorCtr="0">
            <a:normAutofit/>
          </a:bodyPr>
          <a:lstStyle>
            <a:lvl1pPr>
              <a:defRPr sz="4800" b="1"/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39352" y="3500602"/>
            <a:ext cx="6179237" cy="521156"/>
          </a:xfrm>
        </p:spPr>
        <p:txBody>
          <a:bodyPr anchor="ctr" anchorCtr="0"/>
          <a:lstStyle>
            <a:lvl1pPr marL="0" indent="0">
              <a:buFont typeface="Wingdings" pitchFamily="-65" charset="2"/>
              <a:buNone/>
              <a:defRPr sz="3200" b="1"/>
            </a:lvl1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0" y="2"/>
            <a:ext cx="859368" cy="6888237"/>
          </a:xfrm>
          <a:prstGeom prst="rect">
            <a:avLst/>
          </a:prstGeom>
          <a:solidFill>
            <a:srgbClr val="EE2E2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fontAlgn="base">
              <a:spcBef>
                <a:spcPct val="35000"/>
              </a:spcBef>
              <a:spcAft>
                <a:spcPct val="0"/>
              </a:spcAft>
              <a:buClr>
                <a:srgbClr val="FF140A"/>
              </a:buClr>
              <a:buFont typeface="Wingdings" pitchFamily="-65" charset="2"/>
              <a:buNone/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39353" y="4103125"/>
            <a:ext cx="6179236" cy="571500"/>
          </a:xfrm>
        </p:spPr>
        <p:txBody>
          <a:bodyPr anchor="ctr" anchorCtr="0"/>
          <a:lstStyle>
            <a:lvl1pPr marL="0" indent="0">
              <a:buNone/>
              <a:defRPr sz="2667"/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765" y="1833433"/>
            <a:ext cx="4404135" cy="5054807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253534" y="4746541"/>
            <a:ext cx="6179236" cy="424263"/>
          </a:xfrm>
        </p:spPr>
        <p:txBody>
          <a:bodyPr anchor="ctr" anchorCtr="0"/>
          <a:lstStyle>
            <a:lvl1pPr marL="0" indent="0">
              <a:buNone/>
              <a:defRPr sz="1867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Insert Data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547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7"/>
          <p:cNvSpPr>
            <a:spLocks noChangeArrowheads="1"/>
          </p:cNvSpPr>
          <p:nvPr/>
        </p:nvSpPr>
        <p:spPr bwMode="ltGray">
          <a:xfrm>
            <a:off x="0" y="-1"/>
            <a:ext cx="859368" cy="6858001"/>
          </a:xfrm>
          <a:prstGeom prst="rect">
            <a:avLst/>
          </a:prstGeom>
          <a:solidFill>
            <a:srgbClr val="EE2E2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fontAlgn="base">
              <a:spcBef>
                <a:spcPct val="35000"/>
              </a:spcBef>
              <a:spcAft>
                <a:spcPct val="0"/>
              </a:spcAft>
              <a:buClr>
                <a:srgbClr val="FF140A"/>
              </a:buClr>
              <a:buFont typeface="Wingdings" pitchFamily="-65" charset="2"/>
              <a:buNone/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31012" y="377077"/>
            <a:ext cx="9324693" cy="89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34020" y="1778000"/>
            <a:ext cx="10621097" cy="445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0300" y="6233489"/>
            <a:ext cx="742952" cy="357812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8502565-CF7E-45C1-AA35-C5D7C2E8890A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199" y="326278"/>
            <a:ext cx="798117" cy="73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1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09026" indent="-309026" algn="l" rtl="0" eaLnBrk="1" fontAlgn="base" hangingPunct="1">
        <a:spcBef>
          <a:spcPct val="35000"/>
        </a:spcBef>
        <a:spcAft>
          <a:spcPct val="0"/>
        </a:spcAft>
        <a:buClr>
          <a:srgbClr val="EE2E24"/>
        </a:buClr>
        <a:buFont typeface="Wingdings" pitchFamily="-65" charset="2"/>
        <a:buChar char="§"/>
        <a:defRPr sz="3467">
          <a:solidFill>
            <a:schemeClr val="tx1"/>
          </a:solidFill>
          <a:latin typeface="+mn-lt"/>
          <a:ea typeface="+mn-ea"/>
          <a:cs typeface="+mn-cs"/>
        </a:defRPr>
      </a:lvl1pPr>
      <a:lvl2pPr marL="772565" indent="-311143" algn="l" rtl="0" eaLnBrk="1" fontAlgn="base" hangingPunct="1">
        <a:spcBef>
          <a:spcPct val="35000"/>
        </a:spcBef>
        <a:spcAft>
          <a:spcPct val="0"/>
        </a:spcAft>
        <a:buClr>
          <a:srgbClr val="EE2E24"/>
        </a:buClr>
        <a:buFont typeface="Arial" charset="0"/>
        <a:buChar char="–"/>
        <a:defRPr sz="2933">
          <a:solidFill>
            <a:schemeClr val="tx1"/>
          </a:solidFill>
          <a:latin typeface="+mn-lt"/>
          <a:cs typeface="+mn-cs"/>
        </a:defRPr>
      </a:lvl2pPr>
      <a:lvl3pPr marL="1151438" indent="-226478" algn="l" rtl="0" eaLnBrk="1" fontAlgn="base" hangingPunct="1">
        <a:spcBef>
          <a:spcPct val="35000"/>
        </a:spcBef>
        <a:spcAft>
          <a:spcPct val="0"/>
        </a:spcAft>
        <a:buClr>
          <a:srgbClr val="EE2E24"/>
        </a:buClr>
        <a:buChar char="•"/>
        <a:defRPr sz="2667">
          <a:solidFill>
            <a:schemeClr val="tx1"/>
          </a:solidFill>
          <a:latin typeface="+mn-lt"/>
          <a:cs typeface="+mn-cs"/>
        </a:defRPr>
      </a:lvl3pPr>
      <a:lvl4pPr marL="1528195" indent="-224361" algn="l" rtl="0" eaLnBrk="1" fontAlgn="base" hangingPunct="1">
        <a:spcBef>
          <a:spcPct val="35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921885" indent="-241294" algn="l" rtl="0" eaLnBrk="1" fontAlgn="base" hangingPunct="1">
        <a:spcBef>
          <a:spcPct val="35000"/>
        </a:spcBef>
        <a:spcAft>
          <a:spcPct val="0"/>
        </a:spcAft>
        <a:buChar char="»"/>
        <a:defRPr i="1">
          <a:solidFill>
            <a:schemeClr val="tx1"/>
          </a:solidFill>
          <a:latin typeface="+mn-lt"/>
          <a:cs typeface="+mn-cs"/>
        </a:defRPr>
      </a:lvl5pPr>
      <a:lvl6pPr marL="2531470" indent="-241294" algn="l" rtl="0" eaLnBrk="1" fontAlgn="base" hangingPunct="1">
        <a:spcBef>
          <a:spcPct val="35000"/>
        </a:spcBef>
        <a:spcAft>
          <a:spcPct val="0"/>
        </a:spcAft>
        <a:buChar char="»"/>
        <a:defRPr i="1">
          <a:solidFill>
            <a:schemeClr val="tx1"/>
          </a:solidFill>
          <a:latin typeface="+mn-lt"/>
          <a:cs typeface="+mn-cs"/>
        </a:defRPr>
      </a:lvl6pPr>
      <a:lvl7pPr marL="3141055" indent="-241294" algn="l" rtl="0" eaLnBrk="1" fontAlgn="base" hangingPunct="1">
        <a:spcBef>
          <a:spcPct val="35000"/>
        </a:spcBef>
        <a:spcAft>
          <a:spcPct val="0"/>
        </a:spcAft>
        <a:buChar char="»"/>
        <a:defRPr i="1">
          <a:solidFill>
            <a:schemeClr val="tx1"/>
          </a:solidFill>
          <a:latin typeface="+mn-lt"/>
          <a:cs typeface="+mn-cs"/>
        </a:defRPr>
      </a:lvl7pPr>
      <a:lvl8pPr marL="3750640" indent="-241294" algn="l" rtl="0" eaLnBrk="1" fontAlgn="base" hangingPunct="1">
        <a:spcBef>
          <a:spcPct val="35000"/>
        </a:spcBef>
        <a:spcAft>
          <a:spcPct val="0"/>
        </a:spcAft>
        <a:buChar char="»"/>
        <a:defRPr i="1">
          <a:solidFill>
            <a:schemeClr val="tx1"/>
          </a:solidFill>
          <a:latin typeface="+mn-lt"/>
          <a:cs typeface="+mn-cs"/>
        </a:defRPr>
      </a:lvl8pPr>
      <a:lvl9pPr marL="4360224" indent="-241294" algn="l" rtl="0" eaLnBrk="1" fontAlgn="base" hangingPunct="1">
        <a:spcBef>
          <a:spcPct val="35000"/>
        </a:spcBef>
        <a:spcAft>
          <a:spcPct val="0"/>
        </a:spcAft>
        <a:buChar char="»"/>
        <a:defRPr i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7"/>
          <p:cNvSpPr>
            <a:spLocks noChangeArrowheads="1"/>
          </p:cNvSpPr>
          <p:nvPr/>
        </p:nvSpPr>
        <p:spPr bwMode="ltGray">
          <a:xfrm>
            <a:off x="0" y="-1"/>
            <a:ext cx="859368" cy="6858001"/>
          </a:xfrm>
          <a:prstGeom prst="rect">
            <a:avLst/>
          </a:prstGeom>
          <a:solidFill>
            <a:srgbClr val="EE2E2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fontAlgn="base">
              <a:spcBef>
                <a:spcPct val="35000"/>
              </a:spcBef>
              <a:spcAft>
                <a:spcPct val="0"/>
              </a:spcAft>
              <a:buClr>
                <a:srgbClr val="FF140A"/>
              </a:buClr>
              <a:buFont typeface="Wingdings" pitchFamily="-65" charset="2"/>
              <a:buNone/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31012" y="377077"/>
            <a:ext cx="9324693" cy="89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34020" y="1778000"/>
            <a:ext cx="10621097" cy="445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0300" y="6375258"/>
            <a:ext cx="742952" cy="357812"/>
          </a:xfrm>
          <a:prstGeom prst="rect">
            <a:avLst/>
          </a:prstGeom>
        </p:spPr>
        <p:txBody>
          <a:bodyPr anchor="b" anchorCtr="0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fontAlgn="base">
              <a:spcBef>
                <a:spcPct val="35000"/>
              </a:spcBef>
              <a:spcAft>
                <a:spcPct val="0"/>
              </a:spcAft>
              <a:buClr>
                <a:srgbClr val="FF140A"/>
              </a:buClr>
              <a:buFont typeface="Wingdings" pitchFamily="-65" charset="2"/>
              <a:buNone/>
            </a:pPr>
            <a:fld id="{8A661967-8D01-4D8A-8FD0-86F83ECE6BD1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 fontAlgn="base">
                <a:spcBef>
                  <a:spcPct val="35000"/>
                </a:spcBef>
                <a:spcAft>
                  <a:spcPct val="0"/>
                </a:spcAft>
                <a:buClr>
                  <a:srgbClr val="FF140A"/>
                </a:buClr>
                <a:buFont typeface="Wingdings" pitchFamily="-65" charset="2"/>
                <a:buNone/>
              </a:pPr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199" y="326278"/>
            <a:ext cx="798117" cy="736724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31012" y="6356351"/>
            <a:ext cx="4114800" cy="366183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base">
              <a:spcBef>
                <a:spcPct val="35000"/>
              </a:spcBef>
              <a:spcAft>
                <a:spcPct val="0"/>
              </a:spcAft>
              <a:buClr>
                <a:srgbClr val="FF140A"/>
              </a:buClr>
              <a:buFont typeface="Wingdings" pitchFamily="-65" charset="2"/>
              <a:buNone/>
            </a:pPr>
            <a:r>
              <a:rPr lang="en-US" smtClean="0">
                <a:solidFill>
                  <a:srgbClr val="000000">
                    <a:tint val="75000"/>
                  </a:srgbClr>
                </a:solidFill>
              </a:rPr>
              <a:t>Cummins Confidential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625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09026" indent="-309026" algn="l" rtl="0" eaLnBrk="1" fontAlgn="base" hangingPunct="1">
        <a:spcBef>
          <a:spcPct val="35000"/>
        </a:spcBef>
        <a:spcAft>
          <a:spcPct val="0"/>
        </a:spcAft>
        <a:buClr>
          <a:srgbClr val="EE2E24"/>
        </a:buClr>
        <a:buFont typeface="Wingdings" pitchFamily="-65" charset="2"/>
        <a:buChar char="§"/>
        <a:defRPr sz="3467">
          <a:solidFill>
            <a:schemeClr val="tx1"/>
          </a:solidFill>
          <a:latin typeface="+mn-lt"/>
          <a:ea typeface="+mn-ea"/>
          <a:cs typeface="+mn-cs"/>
        </a:defRPr>
      </a:lvl1pPr>
      <a:lvl2pPr marL="772565" indent="-311143" algn="l" rtl="0" eaLnBrk="1" fontAlgn="base" hangingPunct="1">
        <a:spcBef>
          <a:spcPct val="35000"/>
        </a:spcBef>
        <a:spcAft>
          <a:spcPct val="0"/>
        </a:spcAft>
        <a:buClr>
          <a:srgbClr val="EE2E24"/>
        </a:buClr>
        <a:buFont typeface="Arial" charset="0"/>
        <a:buChar char="–"/>
        <a:defRPr sz="2933">
          <a:solidFill>
            <a:schemeClr val="tx1"/>
          </a:solidFill>
          <a:latin typeface="+mn-lt"/>
          <a:cs typeface="+mn-cs"/>
        </a:defRPr>
      </a:lvl2pPr>
      <a:lvl3pPr marL="1151438" indent="-226478" algn="l" rtl="0" eaLnBrk="1" fontAlgn="base" hangingPunct="1">
        <a:spcBef>
          <a:spcPct val="35000"/>
        </a:spcBef>
        <a:spcAft>
          <a:spcPct val="0"/>
        </a:spcAft>
        <a:buClr>
          <a:srgbClr val="EE2E24"/>
        </a:buClr>
        <a:buChar char="•"/>
        <a:defRPr sz="2667">
          <a:solidFill>
            <a:schemeClr val="tx1"/>
          </a:solidFill>
          <a:latin typeface="+mn-lt"/>
          <a:cs typeface="+mn-cs"/>
        </a:defRPr>
      </a:lvl3pPr>
      <a:lvl4pPr marL="1528195" indent="-224361" algn="l" rtl="0" eaLnBrk="1" fontAlgn="base" hangingPunct="1">
        <a:spcBef>
          <a:spcPct val="35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921885" indent="-241294" algn="l" rtl="0" eaLnBrk="1" fontAlgn="base" hangingPunct="1">
        <a:spcBef>
          <a:spcPct val="35000"/>
        </a:spcBef>
        <a:spcAft>
          <a:spcPct val="0"/>
        </a:spcAft>
        <a:buChar char="»"/>
        <a:defRPr i="1">
          <a:solidFill>
            <a:schemeClr val="tx1"/>
          </a:solidFill>
          <a:latin typeface="+mn-lt"/>
          <a:cs typeface="+mn-cs"/>
        </a:defRPr>
      </a:lvl5pPr>
      <a:lvl6pPr marL="2531470" indent="-241294" algn="l" rtl="0" eaLnBrk="1" fontAlgn="base" hangingPunct="1">
        <a:spcBef>
          <a:spcPct val="35000"/>
        </a:spcBef>
        <a:spcAft>
          <a:spcPct val="0"/>
        </a:spcAft>
        <a:buChar char="»"/>
        <a:defRPr i="1">
          <a:solidFill>
            <a:schemeClr val="tx1"/>
          </a:solidFill>
          <a:latin typeface="+mn-lt"/>
          <a:cs typeface="+mn-cs"/>
        </a:defRPr>
      </a:lvl6pPr>
      <a:lvl7pPr marL="3141055" indent="-241294" algn="l" rtl="0" eaLnBrk="1" fontAlgn="base" hangingPunct="1">
        <a:spcBef>
          <a:spcPct val="35000"/>
        </a:spcBef>
        <a:spcAft>
          <a:spcPct val="0"/>
        </a:spcAft>
        <a:buChar char="»"/>
        <a:defRPr i="1">
          <a:solidFill>
            <a:schemeClr val="tx1"/>
          </a:solidFill>
          <a:latin typeface="+mn-lt"/>
          <a:cs typeface="+mn-cs"/>
        </a:defRPr>
      </a:lvl7pPr>
      <a:lvl8pPr marL="3750640" indent="-241294" algn="l" rtl="0" eaLnBrk="1" fontAlgn="base" hangingPunct="1">
        <a:spcBef>
          <a:spcPct val="35000"/>
        </a:spcBef>
        <a:spcAft>
          <a:spcPct val="0"/>
        </a:spcAft>
        <a:buChar char="»"/>
        <a:defRPr i="1">
          <a:solidFill>
            <a:schemeClr val="tx1"/>
          </a:solidFill>
          <a:latin typeface="+mn-lt"/>
          <a:cs typeface="+mn-cs"/>
        </a:defRPr>
      </a:lvl8pPr>
      <a:lvl9pPr marL="4360224" indent="-241294" algn="l" rtl="0" eaLnBrk="1" fontAlgn="base" hangingPunct="1">
        <a:spcBef>
          <a:spcPct val="35000"/>
        </a:spcBef>
        <a:spcAft>
          <a:spcPct val="0"/>
        </a:spcAft>
        <a:buChar char="»"/>
        <a:defRPr i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7"/>
          <p:cNvSpPr>
            <a:spLocks noChangeArrowheads="1"/>
          </p:cNvSpPr>
          <p:nvPr/>
        </p:nvSpPr>
        <p:spPr bwMode="ltGray">
          <a:xfrm>
            <a:off x="0" y="-1"/>
            <a:ext cx="859368" cy="6858001"/>
          </a:xfrm>
          <a:prstGeom prst="rect">
            <a:avLst/>
          </a:prstGeom>
          <a:solidFill>
            <a:srgbClr val="EE2E2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 fontAlgn="base">
              <a:spcBef>
                <a:spcPct val="35000"/>
              </a:spcBef>
              <a:spcAft>
                <a:spcPct val="0"/>
              </a:spcAft>
              <a:buClr>
                <a:srgbClr val="FF140A"/>
              </a:buClr>
              <a:buFont typeface="Wingdings" pitchFamily="-65" charset="2"/>
              <a:buNone/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31012" y="377077"/>
            <a:ext cx="9324693" cy="89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34020" y="1778000"/>
            <a:ext cx="10621097" cy="445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0300" y="6375258"/>
            <a:ext cx="742952" cy="357812"/>
          </a:xfrm>
          <a:prstGeom prst="rect">
            <a:avLst/>
          </a:prstGeom>
        </p:spPr>
        <p:txBody>
          <a:bodyPr anchor="b" anchorCtr="0"/>
          <a:lstStyle>
            <a:lvl1pPr algn="r"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fontAlgn="base">
              <a:spcBef>
                <a:spcPct val="35000"/>
              </a:spcBef>
              <a:spcAft>
                <a:spcPct val="0"/>
              </a:spcAft>
              <a:buClr>
                <a:srgbClr val="FF140A"/>
              </a:buClr>
              <a:buFont typeface="Wingdings" pitchFamily="-65" charset="2"/>
              <a:buNone/>
            </a:pPr>
            <a:fld id="{8A661967-8D01-4D8A-8FD0-86F83ECE6BD1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 fontAlgn="base">
                <a:spcBef>
                  <a:spcPct val="35000"/>
                </a:spcBef>
                <a:spcAft>
                  <a:spcPct val="0"/>
                </a:spcAft>
                <a:buClr>
                  <a:srgbClr val="FF140A"/>
                </a:buClr>
                <a:buFont typeface="Wingdings" pitchFamily="-65" charset="2"/>
                <a:buNone/>
              </a:pPr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199" y="326278"/>
            <a:ext cx="798117" cy="736724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31012" y="6356351"/>
            <a:ext cx="4114800" cy="366183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fontAlgn="base">
              <a:spcBef>
                <a:spcPct val="35000"/>
              </a:spcBef>
              <a:spcAft>
                <a:spcPct val="0"/>
              </a:spcAft>
              <a:buClr>
                <a:srgbClr val="FF140A"/>
              </a:buClr>
              <a:buFont typeface="Wingdings" pitchFamily="-65" charset="2"/>
              <a:buNone/>
            </a:pPr>
            <a:r>
              <a:rPr lang="en-US" dirty="0" smtClean="0">
                <a:solidFill>
                  <a:srgbClr val="000000">
                    <a:tint val="75000"/>
                  </a:srgbClr>
                </a:solidFill>
              </a:rPr>
              <a:t>Insert Data Classification</a:t>
            </a:r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432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4267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09026" indent="-309026" algn="l" rtl="0" eaLnBrk="1" fontAlgn="base" hangingPunct="1">
        <a:spcBef>
          <a:spcPct val="35000"/>
        </a:spcBef>
        <a:spcAft>
          <a:spcPct val="0"/>
        </a:spcAft>
        <a:buClr>
          <a:srgbClr val="EE2E24"/>
        </a:buClr>
        <a:buFont typeface="Wingdings" pitchFamily="-65" charset="2"/>
        <a:buChar char="§"/>
        <a:defRPr sz="3467">
          <a:solidFill>
            <a:schemeClr val="tx1"/>
          </a:solidFill>
          <a:latin typeface="+mn-lt"/>
          <a:ea typeface="+mn-ea"/>
          <a:cs typeface="+mn-cs"/>
        </a:defRPr>
      </a:lvl1pPr>
      <a:lvl2pPr marL="772565" indent="-311143" algn="l" rtl="0" eaLnBrk="1" fontAlgn="base" hangingPunct="1">
        <a:spcBef>
          <a:spcPct val="35000"/>
        </a:spcBef>
        <a:spcAft>
          <a:spcPct val="0"/>
        </a:spcAft>
        <a:buClr>
          <a:srgbClr val="EE2E24"/>
        </a:buClr>
        <a:buFont typeface="Arial" charset="0"/>
        <a:buChar char="–"/>
        <a:defRPr sz="2933">
          <a:solidFill>
            <a:schemeClr val="tx1"/>
          </a:solidFill>
          <a:latin typeface="+mn-lt"/>
          <a:cs typeface="+mn-cs"/>
        </a:defRPr>
      </a:lvl2pPr>
      <a:lvl3pPr marL="1151438" indent="-226478" algn="l" rtl="0" eaLnBrk="1" fontAlgn="base" hangingPunct="1">
        <a:spcBef>
          <a:spcPct val="35000"/>
        </a:spcBef>
        <a:spcAft>
          <a:spcPct val="0"/>
        </a:spcAft>
        <a:buClr>
          <a:srgbClr val="EE2E24"/>
        </a:buClr>
        <a:buChar char="•"/>
        <a:defRPr sz="2667">
          <a:solidFill>
            <a:schemeClr val="tx1"/>
          </a:solidFill>
          <a:latin typeface="+mn-lt"/>
          <a:cs typeface="+mn-cs"/>
        </a:defRPr>
      </a:lvl3pPr>
      <a:lvl4pPr marL="1528195" indent="-224361" algn="l" rtl="0" eaLnBrk="1" fontAlgn="base" hangingPunct="1">
        <a:spcBef>
          <a:spcPct val="35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921885" indent="-241294" algn="l" rtl="0" eaLnBrk="1" fontAlgn="base" hangingPunct="1">
        <a:spcBef>
          <a:spcPct val="35000"/>
        </a:spcBef>
        <a:spcAft>
          <a:spcPct val="0"/>
        </a:spcAft>
        <a:buChar char="»"/>
        <a:defRPr i="1">
          <a:solidFill>
            <a:schemeClr val="tx1"/>
          </a:solidFill>
          <a:latin typeface="+mn-lt"/>
          <a:cs typeface="+mn-cs"/>
        </a:defRPr>
      </a:lvl5pPr>
      <a:lvl6pPr marL="2531470" indent="-241294" algn="l" rtl="0" eaLnBrk="1" fontAlgn="base" hangingPunct="1">
        <a:spcBef>
          <a:spcPct val="35000"/>
        </a:spcBef>
        <a:spcAft>
          <a:spcPct val="0"/>
        </a:spcAft>
        <a:buChar char="»"/>
        <a:defRPr i="1">
          <a:solidFill>
            <a:schemeClr val="tx1"/>
          </a:solidFill>
          <a:latin typeface="+mn-lt"/>
          <a:cs typeface="+mn-cs"/>
        </a:defRPr>
      </a:lvl6pPr>
      <a:lvl7pPr marL="3141055" indent="-241294" algn="l" rtl="0" eaLnBrk="1" fontAlgn="base" hangingPunct="1">
        <a:spcBef>
          <a:spcPct val="35000"/>
        </a:spcBef>
        <a:spcAft>
          <a:spcPct val="0"/>
        </a:spcAft>
        <a:buChar char="»"/>
        <a:defRPr i="1">
          <a:solidFill>
            <a:schemeClr val="tx1"/>
          </a:solidFill>
          <a:latin typeface="+mn-lt"/>
          <a:cs typeface="+mn-cs"/>
        </a:defRPr>
      </a:lvl7pPr>
      <a:lvl8pPr marL="3750640" indent="-241294" algn="l" rtl="0" eaLnBrk="1" fontAlgn="base" hangingPunct="1">
        <a:spcBef>
          <a:spcPct val="35000"/>
        </a:spcBef>
        <a:spcAft>
          <a:spcPct val="0"/>
        </a:spcAft>
        <a:buChar char="»"/>
        <a:defRPr i="1">
          <a:solidFill>
            <a:schemeClr val="tx1"/>
          </a:solidFill>
          <a:latin typeface="+mn-lt"/>
          <a:cs typeface="+mn-cs"/>
        </a:defRPr>
      </a:lvl8pPr>
      <a:lvl9pPr marL="4360224" indent="-241294" algn="l" rtl="0" eaLnBrk="1" fontAlgn="base" hangingPunct="1">
        <a:spcBef>
          <a:spcPct val="35000"/>
        </a:spcBef>
        <a:spcAft>
          <a:spcPct val="0"/>
        </a:spcAft>
        <a:buChar char="»"/>
        <a:defRPr i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dplyr/vignettes/introduction.html" TargetMode="External"/><Relationship Id="rId2" Type="http://schemas.openxmlformats.org/officeDocument/2006/relationships/hyperlink" Target="https://www.rstudio.com/wp-content/uploads/2015/02/data-wrangling-cheatsheet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8SGif63VW6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3996" y="414677"/>
            <a:ext cx="10601259" cy="2407428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`</a:t>
            </a:r>
            <a:r>
              <a:rPr lang="en-US" dirty="0" err="1" smtClean="0"/>
              <a:t>dplyr</a:t>
            </a:r>
            <a:r>
              <a:rPr lang="en-US" dirty="0" smtClean="0"/>
              <a:t>` package in R for exploratory data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9352" y="3903274"/>
            <a:ext cx="6179237" cy="521156"/>
          </a:xfrm>
        </p:spPr>
        <p:txBody>
          <a:bodyPr/>
          <a:lstStyle/>
          <a:p>
            <a:r>
              <a:rPr lang="en-US" sz="2000" dirty="0"/>
              <a:t>Rahul </a:t>
            </a:r>
            <a:r>
              <a:rPr lang="en-US" sz="2000" dirty="0" err="1"/>
              <a:t>Sangole</a:t>
            </a:r>
            <a:endParaRPr lang="en-US" sz="2000" dirty="0"/>
          </a:p>
          <a:p>
            <a:r>
              <a:rPr lang="en-US" sz="2000" dirty="0"/>
              <a:t>Machine Data Analytics</a:t>
            </a:r>
          </a:p>
          <a:p>
            <a:r>
              <a:rPr lang="en-US" sz="2000" dirty="0"/>
              <a:t>Connected Solutions </a:t>
            </a:r>
            <a:r>
              <a:rPr lang="en-US" sz="2000" dirty="0" smtClean="0"/>
              <a:t>Organization</a:t>
            </a: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239353" y="4900079"/>
            <a:ext cx="4619425" cy="571500"/>
          </a:xfrm>
        </p:spPr>
        <p:txBody>
          <a:bodyPr/>
          <a:lstStyle/>
          <a:p>
            <a:r>
              <a:rPr lang="en-US" sz="1800" dirty="0" smtClean="0"/>
              <a:t>Mar 31 2017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6025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covered today?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011" y="1267664"/>
            <a:ext cx="7050839" cy="52881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36004" y="1615831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http://r4ds.had.co.nz/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436004" y="2051260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http://tidyverse.org/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918857" y="2264229"/>
            <a:ext cx="7754936" cy="4445286"/>
            <a:chOff x="3918857" y="2264229"/>
            <a:chExt cx="7754936" cy="4445286"/>
          </a:xfrm>
        </p:grpSpPr>
        <p:pic>
          <p:nvPicPr>
            <p:cNvPr id="7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2118" y="3814366"/>
              <a:ext cx="2587451" cy="2895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://ggplot2.tidyverse.org/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5598" y="2548782"/>
              <a:ext cx="1408195" cy="1631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/>
            <p:cNvCxnSpPr>
              <a:endCxn id="7" idx="1"/>
            </p:cNvCxnSpPr>
            <p:nvPr/>
          </p:nvCxnSpPr>
          <p:spPr bwMode="auto">
            <a:xfrm>
              <a:off x="3918857" y="3378937"/>
              <a:ext cx="4713261" cy="1883004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endCxn id="8" idx="1"/>
            </p:cNvCxnSpPr>
            <p:nvPr/>
          </p:nvCxnSpPr>
          <p:spPr bwMode="auto">
            <a:xfrm>
              <a:off x="5042263" y="2264229"/>
              <a:ext cx="5223335" cy="1100133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282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916" y="2977378"/>
            <a:ext cx="4762500" cy="2714625"/>
          </a:xfrm>
          <a:prstGeom prst="rect">
            <a:avLst/>
          </a:prstGeom>
        </p:spPr>
      </p:pic>
      <p:pic>
        <p:nvPicPr>
          <p:cNvPr id="6" name="Picture 6" descr="Image result for r programm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967" y="1703082"/>
            <a:ext cx="1402628" cy="108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31012" y="377077"/>
            <a:ext cx="9308651" cy="890587"/>
          </a:xfrm>
        </p:spPr>
        <p:txBody>
          <a:bodyPr/>
          <a:lstStyle/>
          <a:p>
            <a:pPr algn="ctr"/>
            <a:r>
              <a:rPr lang="en-US" dirty="0" smtClean="0"/>
              <a:t>Objective for 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59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not covered today?</a:t>
            </a:r>
            <a:endParaRPr lang="en-US" dirty="0"/>
          </a:p>
        </p:txBody>
      </p:sp>
      <p:pic>
        <p:nvPicPr>
          <p:cNvPr id="1028" name="Picture 4" descr="Image result for rstu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941" y="1057164"/>
            <a:ext cx="2249396" cy="251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 programm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56" y="1877254"/>
            <a:ext cx="1402628" cy="108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how to c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02" y="1677322"/>
            <a:ext cx="3285902" cy="148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R vs python vs matla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766" y="3574048"/>
            <a:ext cx="5563085" cy="318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5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020" y="1275127"/>
            <a:ext cx="10621097" cy="4958361"/>
          </a:xfrm>
        </p:spPr>
        <p:txBody>
          <a:bodyPr/>
          <a:lstStyle/>
          <a:p>
            <a:pPr marL="0" indent="0">
              <a:buNone/>
            </a:pPr>
            <a:r>
              <a:rPr lang="en-US" sz="54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Take This</a:t>
            </a:r>
          </a:p>
          <a:p>
            <a:pPr marL="0" indent="0">
              <a:buNone/>
            </a:pPr>
            <a:r>
              <a:rPr lang="en-US" sz="5400" dirty="0">
                <a:latin typeface="BatangChe" panose="02030609000101010101" pitchFamily="49" charset="-127"/>
                <a:ea typeface="BatangChe" panose="02030609000101010101" pitchFamily="49" charset="-127"/>
              </a:rPr>
              <a:t>	</a:t>
            </a:r>
            <a:r>
              <a:rPr lang="en-US" sz="54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			</a:t>
            </a:r>
            <a:r>
              <a:rPr lang="en-US" sz="8000" dirty="0" smtClean="0">
                <a:solidFill>
                  <a:srgbClr val="FF0000"/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%&gt;%</a:t>
            </a:r>
          </a:p>
          <a:p>
            <a:pPr marL="0" indent="0">
              <a:buNone/>
            </a:pPr>
            <a:r>
              <a:rPr lang="en-US" sz="5400" dirty="0">
                <a:latin typeface="BatangChe" panose="02030609000101010101" pitchFamily="49" charset="-127"/>
                <a:ea typeface="BatangChe" panose="02030609000101010101" pitchFamily="49" charset="-127"/>
              </a:rPr>
              <a:t>	</a:t>
            </a:r>
            <a:r>
              <a:rPr lang="en-US" sz="54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				Do something </a:t>
            </a:r>
            <a:br>
              <a:rPr lang="en-US" sz="54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</a:br>
            <a:r>
              <a:rPr lang="en-US" sz="5400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					with it</a:t>
            </a:r>
            <a:endParaRPr lang="en-US" sz="5400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30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Resources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www.rstudio.com/wp-content/uploads/2015/02/data-wrangling-cheatsheet.pdf</a:t>
            </a:r>
            <a:endParaRPr lang="en-US" sz="2000" dirty="0" smtClean="0"/>
          </a:p>
          <a:p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cran.r-project.org/web/packages/dplyr/vignettes/introduction.html</a:t>
            </a:r>
            <a:endParaRPr lang="en-US" sz="2000" dirty="0" smtClean="0"/>
          </a:p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www.youtube.com/watch?v=8SGif63VW6E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86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keep calm and program in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672" y="362042"/>
            <a:ext cx="5286375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21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S4 CSE theme">
  <a:themeElements>
    <a:clrScheme name="Custom Design 14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EE2E24"/>
      </a:accent1>
      <a:accent2>
        <a:srgbClr val="5F5F5F"/>
      </a:accent2>
      <a:accent3>
        <a:srgbClr val="FFFFFF"/>
      </a:accent3>
      <a:accent4>
        <a:srgbClr val="000000"/>
      </a:accent4>
      <a:accent5>
        <a:srgbClr val="F5ADAC"/>
      </a:accent5>
      <a:accent6>
        <a:srgbClr val="555555"/>
      </a:accent6>
      <a:hlink>
        <a:srgbClr val="C0C0C0"/>
      </a:hlink>
      <a:folHlink>
        <a:srgbClr val="CC33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EE2E24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91440" rIns="91440" bIns="91440" numCol="1" anchor="ctr" anchorCtr="0" compatLnSpc="1">
        <a:prstTxWarp prst="textNoShape">
          <a:avLst/>
        </a:prstTxWarp>
      </a:bodyPr>
      <a:lstStyle>
        <a:defPPr marL="231775" marR="0" indent="-231775" algn="r" defTabSz="914400" rtl="0" eaLnBrk="1" fontAlgn="base" latinLnBrk="0" hangingPunct="1">
          <a:lnSpc>
            <a:spcPct val="100000"/>
          </a:lnSpc>
          <a:spcBef>
            <a:spcPct val="35000"/>
          </a:spcBef>
          <a:spcAft>
            <a:spcPct val="0"/>
          </a:spcAft>
          <a:buClr>
            <a:srgbClr val="FF140A"/>
          </a:buClr>
          <a:buSzTx/>
          <a:buFont typeface="Wingdings" pitchFamily="-65" charset="2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EE2E24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91440" rIns="91440" bIns="91440" numCol="1" anchor="ctr" anchorCtr="0" compatLnSpc="1">
        <a:prstTxWarp prst="textNoShape">
          <a:avLst/>
        </a:prstTxWarp>
      </a:bodyPr>
      <a:lstStyle>
        <a:defPPr marL="231775" marR="0" indent="-231775" algn="r" defTabSz="914400" rtl="0" eaLnBrk="1" fontAlgn="base" latinLnBrk="0" hangingPunct="1">
          <a:lnSpc>
            <a:spcPct val="100000"/>
          </a:lnSpc>
          <a:spcBef>
            <a:spcPct val="35000"/>
          </a:spcBef>
          <a:spcAft>
            <a:spcPct val="0"/>
          </a:spcAft>
          <a:buClr>
            <a:srgbClr val="FF140A"/>
          </a:buClr>
          <a:buSzTx/>
          <a:buFont typeface="Wingdings" pitchFamily="-65" charset="2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smtClean="0"/>
        </a:defPPr>
      </a:lstStyle>
    </a:tx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EE2E24"/>
        </a:accent1>
        <a:accent2>
          <a:srgbClr val="0066CC"/>
        </a:accent2>
        <a:accent3>
          <a:srgbClr val="FFFFFF"/>
        </a:accent3>
        <a:accent4>
          <a:srgbClr val="000000"/>
        </a:accent4>
        <a:accent5>
          <a:srgbClr val="F5ADAC"/>
        </a:accent5>
        <a:accent6>
          <a:srgbClr val="005CB9"/>
        </a:accent6>
        <a:hlink>
          <a:srgbClr val="FA9900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EE2E24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5ADAC"/>
        </a:accent5>
        <a:accent6>
          <a:srgbClr val="555555"/>
        </a:accent6>
        <a:hlink>
          <a:srgbClr val="C0C0C0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aulaPres.potx" id="{7B4CA9C4-FACB-49F2-BD78-A300B77C928A}" vid="{E38E65DD-D28F-4AFC-BEAC-9EC6752EED68}"/>
    </a:ext>
  </a:extLst>
</a:theme>
</file>

<file path=ppt/theme/theme2.xml><?xml version="1.0" encoding="utf-8"?>
<a:theme xmlns:a="http://schemas.openxmlformats.org/drawingml/2006/main" name="Cummins Corporate 3_100 dpi">
  <a:themeElements>
    <a:clrScheme name="Custom Design 14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EE2E24"/>
      </a:accent1>
      <a:accent2>
        <a:srgbClr val="5F5F5F"/>
      </a:accent2>
      <a:accent3>
        <a:srgbClr val="FFFFFF"/>
      </a:accent3>
      <a:accent4>
        <a:srgbClr val="000000"/>
      </a:accent4>
      <a:accent5>
        <a:srgbClr val="F5ADAC"/>
      </a:accent5>
      <a:accent6>
        <a:srgbClr val="555555"/>
      </a:accent6>
      <a:hlink>
        <a:srgbClr val="C0C0C0"/>
      </a:hlink>
      <a:folHlink>
        <a:srgbClr val="CC33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EE2E24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91440" rIns="91440" bIns="91440" numCol="1" anchor="ctr" anchorCtr="0" compatLnSpc="1">
        <a:prstTxWarp prst="textNoShape">
          <a:avLst/>
        </a:prstTxWarp>
      </a:bodyPr>
      <a:lstStyle>
        <a:defPPr marL="231775" marR="0" indent="-231775" algn="r" defTabSz="914400" rtl="0" eaLnBrk="1" fontAlgn="base" latinLnBrk="0" hangingPunct="1">
          <a:lnSpc>
            <a:spcPct val="100000"/>
          </a:lnSpc>
          <a:spcBef>
            <a:spcPct val="35000"/>
          </a:spcBef>
          <a:spcAft>
            <a:spcPct val="0"/>
          </a:spcAft>
          <a:buClr>
            <a:srgbClr val="FF140A"/>
          </a:buClr>
          <a:buSzTx/>
          <a:buFont typeface="Wingdings" pitchFamily="-65" charset="2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EE2E24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91440" rIns="91440" bIns="91440" numCol="1" anchor="ctr" anchorCtr="0" compatLnSpc="1">
        <a:prstTxWarp prst="textNoShape">
          <a:avLst/>
        </a:prstTxWarp>
      </a:bodyPr>
      <a:lstStyle>
        <a:defPPr marL="231775" marR="0" indent="-231775" algn="r" defTabSz="914400" rtl="0" eaLnBrk="1" fontAlgn="base" latinLnBrk="0" hangingPunct="1">
          <a:lnSpc>
            <a:spcPct val="100000"/>
          </a:lnSpc>
          <a:spcBef>
            <a:spcPct val="35000"/>
          </a:spcBef>
          <a:spcAft>
            <a:spcPct val="0"/>
          </a:spcAft>
          <a:buClr>
            <a:srgbClr val="FF140A"/>
          </a:buClr>
          <a:buSzTx/>
          <a:buFont typeface="Wingdings" pitchFamily="-65" charset="2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smtClean="0"/>
        </a:defPPr>
      </a:lstStyle>
    </a:tx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EE2E24"/>
        </a:accent1>
        <a:accent2>
          <a:srgbClr val="0066CC"/>
        </a:accent2>
        <a:accent3>
          <a:srgbClr val="FFFFFF"/>
        </a:accent3>
        <a:accent4>
          <a:srgbClr val="000000"/>
        </a:accent4>
        <a:accent5>
          <a:srgbClr val="F5ADAC"/>
        </a:accent5>
        <a:accent6>
          <a:srgbClr val="005CB9"/>
        </a:accent6>
        <a:hlink>
          <a:srgbClr val="FA9900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EE2E24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5ADAC"/>
        </a:accent5>
        <a:accent6>
          <a:srgbClr val="555555"/>
        </a:accent6>
        <a:hlink>
          <a:srgbClr val="C0C0C0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496AB529-0EF3-40F1-8730-CDEAA205FAC9}" vid="{BA0C11BB-D4BF-495C-B23D-BB431CB4857F}"/>
    </a:ext>
  </a:extLst>
</a:theme>
</file>

<file path=ppt/theme/theme3.xml><?xml version="1.0" encoding="utf-8"?>
<a:theme xmlns:a="http://schemas.openxmlformats.org/drawingml/2006/main" name="1_Cummins Corporate 3_100 dpi">
  <a:themeElements>
    <a:clrScheme name="Custom Design 14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EE2E24"/>
      </a:accent1>
      <a:accent2>
        <a:srgbClr val="5F5F5F"/>
      </a:accent2>
      <a:accent3>
        <a:srgbClr val="FFFFFF"/>
      </a:accent3>
      <a:accent4>
        <a:srgbClr val="000000"/>
      </a:accent4>
      <a:accent5>
        <a:srgbClr val="F5ADAC"/>
      </a:accent5>
      <a:accent6>
        <a:srgbClr val="555555"/>
      </a:accent6>
      <a:hlink>
        <a:srgbClr val="C0C0C0"/>
      </a:hlink>
      <a:folHlink>
        <a:srgbClr val="CC33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EE2E24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91440" rIns="91440" bIns="91440" numCol="1" anchor="ctr" anchorCtr="0" compatLnSpc="1">
        <a:prstTxWarp prst="textNoShape">
          <a:avLst/>
        </a:prstTxWarp>
      </a:bodyPr>
      <a:lstStyle>
        <a:defPPr marL="231775" marR="0" indent="-231775" algn="r" defTabSz="914400" rtl="0" eaLnBrk="1" fontAlgn="base" latinLnBrk="0" hangingPunct="1">
          <a:lnSpc>
            <a:spcPct val="100000"/>
          </a:lnSpc>
          <a:spcBef>
            <a:spcPct val="35000"/>
          </a:spcBef>
          <a:spcAft>
            <a:spcPct val="0"/>
          </a:spcAft>
          <a:buClr>
            <a:srgbClr val="FF140A"/>
          </a:buClr>
          <a:buSzTx/>
          <a:buFont typeface="Wingdings" pitchFamily="-65" charset="2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EE2E24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91440" rIns="91440" bIns="91440" numCol="1" anchor="ctr" anchorCtr="0" compatLnSpc="1">
        <a:prstTxWarp prst="textNoShape">
          <a:avLst/>
        </a:prstTxWarp>
      </a:bodyPr>
      <a:lstStyle>
        <a:defPPr marL="231775" marR="0" indent="-231775" algn="r" defTabSz="914400" rtl="0" eaLnBrk="1" fontAlgn="base" latinLnBrk="0" hangingPunct="1">
          <a:lnSpc>
            <a:spcPct val="100000"/>
          </a:lnSpc>
          <a:spcBef>
            <a:spcPct val="35000"/>
          </a:spcBef>
          <a:spcAft>
            <a:spcPct val="0"/>
          </a:spcAft>
          <a:buClr>
            <a:srgbClr val="FF140A"/>
          </a:buClr>
          <a:buSzTx/>
          <a:buFont typeface="Wingdings" pitchFamily="-65" charset="2"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smtClean="0"/>
        </a:defPPr>
      </a:lstStyle>
    </a:tx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EE2E24"/>
        </a:accent1>
        <a:accent2>
          <a:srgbClr val="0066CC"/>
        </a:accent2>
        <a:accent3>
          <a:srgbClr val="FFFFFF"/>
        </a:accent3>
        <a:accent4>
          <a:srgbClr val="000000"/>
        </a:accent4>
        <a:accent5>
          <a:srgbClr val="F5ADAC"/>
        </a:accent5>
        <a:accent6>
          <a:srgbClr val="005CB9"/>
        </a:accent6>
        <a:hlink>
          <a:srgbClr val="FA9900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EE2E24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5ADAC"/>
        </a:accent5>
        <a:accent6>
          <a:srgbClr val="555555"/>
        </a:accent6>
        <a:hlink>
          <a:srgbClr val="C0C0C0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496AB529-0EF3-40F1-8730-CDEAA205FAC9}" vid="{BA0C11BB-D4BF-495C-B23D-BB431CB485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MDA_Update_Lori_Staff_Rev1</Template>
  <TotalTime>44</TotalTime>
  <Words>56</Words>
  <Application>Microsoft Office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BatangChe</vt:lpstr>
      <vt:lpstr>Arial</vt:lpstr>
      <vt:lpstr>Wingdings</vt:lpstr>
      <vt:lpstr>PS4 CSE theme</vt:lpstr>
      <vt:lpstr>Cummins Corporate 3_100 dpi</vt:lpstr>
      <vt:lpstr>1_Cummins Corporate 3_100 dpi</vt:lpstr>
      <vt:lpstr>Introduction to `dplyr` package in R for exploratory data analysis</vt:lpstr>
      <vt:lpstr>What’s covered today?</vt:lpstr>
      <vt:lpstr>Objective for today</vt:lpstr>
      <vt:lpstr>What’s not covered today?</vt:lpstr>
      <vt:lpstr>PowerPoint Presentation</vt:lpstr>
      <vt:lpstr>Other Resources </vt:lpstr>
      <vt:lpstr>PowerPoint Presentation</vt:lpstr>
    </vt:vector>
  </TitlesOfParts>
  <Company>Cummins Inc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`dplyr` package in R for exploratory data analysis</dc:title>
  <dc:creator>Rahul J Sangole</dc:creator>
  <cp:lastModifiedBy>Rahul J Sangole</cp:lastModifiedBy>
  <cp:revision>13</cp:revision>
  <dcterms:created xsi:type="dcterms:W3CDTF">2017-03-31T13:40:58Z</dcterms:created>
  <dcterms:modified xsi:type="dcterms:W3CDTF">2017-03-31T15:58:13Z</dcterms:modified>
</cp:coreProperties>
</file>